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6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1F2E"/>
    <a:srgbClr val="848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>
        <p:scale>
          <a:sx n="25" d="100"/>
          <a:sy n="25" d="100"/>
        </p:scale>
        <p:origin x="-2248" y="-512"/>
      </p:cViewPr>
      <p:guideLst>
        <p:guide orient="horz" pos="13606"/>
        <p:guide pos="10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72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F1F8D-631F-453C-ACB4-A95382335FE0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C307-D2BC-4481-900F-923C588E1DB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1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3300" y="1143000"/>
            <a:ext cx="2311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C307-D2BC-4481-900F-923C588E1DB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59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2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58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0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06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25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9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6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0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79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97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4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CD5E-1084-49EB-9F6E-4635BF876091}" type="datetimeFigureOut">
              <a:rPr lang="pt-BR" smtClean="0"/>
              <a:t>18/10/18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0F41-1EA9-4B36-AE30-27944E43D54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71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291"/>
            <a:ext cx="32399288" cy="4859722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" y="-2699147"/>
            <a:ext cx="2024926" cy="2024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25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95619"/>
              </p:ext>
            </p:extLst>
          </p:nvPr>
        </p:nvGraphicFramePr>
        <p:xfrm>
          <a:off x="11137330" y="-674221"/>
          <a:ext cx="10124628" cy="313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5" imgW="7899942" imgH="2449342" progId="CorelDraw.Graphic.20">
                  <p:embed/>
                </p:oleObj>
              </mc:Choice>
              <mc:Fallback>
                <p:oleObj name="CorelDRAW" r:id="rId5" imgW="7899942" imgH="2449342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37330" y="-674221"/>
                        <a:ext cx="10124628" cy="3139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30374363" y="-2699147"/>
            <a:ext cx="2024926" cy="2024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25"/>
          </a:p>
        </p:txBody>
      </p:sp>
      <p:sp>
        <p:nvSpPr>
          <p:cNvPr id="7" name="Retângulo 6"/>
          <p:cNvSpPr/>
          <p:nvPr/>
        </p:nvSpPr>
        <p:spPr>
          <a:xfrm>
            <a:off x="1" y="43874859"/>
            <a:ext cx="2024926" cy="2024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25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024927" y="41087674"/>
            <a:ext cx="2834943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187181" y="-2699147"/>
            <a:ext cx="2024926" cy="2024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25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024927" y="2722286"/>
            <a:ext cx="28349435" cy="3065030"/>
          </a:xfrm>
          <a:prstGeom prst="rect">
            <a:avLst/>
          </a:prstGeom>
        </p:spPr>
        <p:txBody>
          <a:bodyPr vert="horz" lIns="102866" tIns="51433" rIns="102866" bIns="51433" rtlCol="0" anchor="ctr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[DIGITE AQUI O TÍTULO DO SEU TRABALHO]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2024927" y="7630336"/>
            <a:ext cx="28349435" cy="0"/>
          </a:xfrm>
          <a:prstGeom prst="line">
            <a:avLst/>
          </a:prstGeom>
          <a:ln w="28575">
            <a:solidFill>
              <a:srgbClr val="9C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ítulo 2"/>
          <p:cNvSpPr txBox="1">
            <a:spLocks/>
          </p:cNvSpPr>
          <p:nvPr/>
        </p:nvSpPr>
        <p:spPr>
          <a:xfrm>
            <a:off x="2024927" y="5547526"/>
            <a:ext cx="28349435" cy="1825645"/>
          </a:xfrm>
          <a:prstGeom prst="rect">
            <a:avLst/>
          </a:prstGeom>
        </p:spPr>
        <p:txBody>
          <a:bodyPr vert="horz" lIns="102866" tIns="51433" rIns="102866" bIns="51433" rtlCol="0" anchor="b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50" b="1" dirty="0">
                <a:latin typeface="Arial" panose="020B0604020202020204" pitchFamily="34" charset="0"/>
                <a:cs typeface="Arial" panose="020B0604020202020204" pitchFamily="34" charset="0"/>
              </a:rPr>
              <a:t>[DIGITE AQUI OS COMPONENTES DO TRABALHO E FILIAÇÃO]</a:t>
            </a:r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2024926" y="40053942"/>
            <a:ext cx="9112404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17212107" y="8530415"/>
            <a:ext cx="13162255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2024926" y="9564147"/>
            <a:ext cx="1316225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b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ítulo 2"/>
          <p:cNvSpPr txBox="1">
            <a:spLocks/>
          </p:cNvSpPr>
          <p:nvPr/>
        </p:nvSpPr>
        <p:spPr>
          <a:xfrm>
            <a:off x="2024926" y="8530416"/>
            <a:ext cx="13162255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2024926" y="16324124"/>
            <a:ext cx="1316225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b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2024926" y="15290393"/>
            <a:ext cx="13162255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5" name="Subtítulo 2"/>
          <p:cNvSpPr txBox="1">
            <a:spLocks/>
          </p:cNvSpPr>
          <p:nvPr/>
        </p:nvSpPr>
        <p:spPr>
          <a:xfrm>
            <a:off x="17212107" y="9564147"/>
            <a:ext cx="1316225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b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ubtítulo 2"/>
          <p:cNvSpPr txBox="1">
            <a:spLocks/>
          </p:cNvSpPr>
          <p:nvPr/>
        </p:nvSpPr>
        <p:spPr>
          <a:xfrm>
            <a:off x="2024926" y="22693462"/>
            <a:ext cx="1316225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b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>
          <a:xfrm>
            <a:off x="2024926" y="21659731"/>
            <a:ext cx="13162255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CASO CLÍNICO</a:t>
            </a: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2024926" y="30616358"/>
            <a:ext cx="1316225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b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2024926" y="29582627"/>
            <a:ext cx="13162255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2024927" y="39728600"/>
            <a:ext cx="28349435" cy="0"/>
          </a:xfrm>
          <a:prstGeom prst="line">
            <a:avLst/>
          </a:prstGeom>
          <a:ln w="28575">
            <a:solidFill>
              <a:srgbClr val="9C1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btítulo 2"/>
          <p:cNvSpPr txBox="1">
            <a:spLocks/>
          </p:cNvSpPr>
          <p:nvPr/>
        </p:nvSpPr>
        <p:spPr>
          <a:xfrm>
            <a:off x="17212107" y="16194432"/>
            <a:ext cx="13162255" cy="1044676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600" b="1" dirty="0">
                <a:solidFill>
                  <a:srgbClr val="9C1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5" name="Subtítulo 2"/>
          <p:cNvSpPr txBox="1">
            <a:spLocks/>
          </p:cNvSpPr>
          <p:nvPr/>
        </p:nvSpPr>
        <p:spPr>
          <a:xfrm>
            <a:off x="17212107" y="17228165"/>
            <a:ext cx="13162255" cy="2542270"/>
          </a:xfrm>
          <a:prstGeom prst="rect">
            <a:avLst/>
          </a:prstGeom>
        </p:spPr>
        <p:txBody>
          <a:bodyPr vert="horz" lIns="102866" tIns="51433" rIns="102866" bIns="51433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  <a:t>[digite aqui o conteúdo]</a:t>
            </a:r>
            <a:br>
              <a:rPr lang="pt-BR" sz="31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874859"/>
            <a:ext cx="32399288" cy="20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72</Words>
  <Application>Microsoft Macintosh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Tema do Office</vt:lpstr>
      <vt:lpstr>CorelDRAW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FACSETE</dc:creator>
  <cp:lastModifiedBy>Érica Mario</cp:lastModifiedBy>
  <cp:revision>11</cp:revision>
  <dcterms:created xsi:type="dcterms:W3CDTF">2018-10-16T19:07:23Z</dcterms:created>
  <dcterms:modified xsi:type="dcterms:W3CDTF">2018-10-18T12:21:33Z</dcterms:modified>
</cp:coreProperties>
</file>